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566" r:id="rId3"/>
    <p:sldId id="567" r:id="rId4"/>
    <p:sldId id="5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4630400" cy="10972800"/>
  <p:notesSz cx="19507200" cy="10972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483" y="43"/>
      </p:cViewPr>
      <p:guideLst>
        <p:guide orient="horz" pos="2880"/>
        <p:guide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3401568"/>
            <a:ext cx="124358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6144768"/>
            <a:ext cx="10241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2523744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2523744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520" y="438912"/>
            <a:ext cx="13167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2523744"/>
            <a:ext cx="13167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10204704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10204704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9" y="10204704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blogs.wixsite.com/guru" TargetMode="External"/><Relationship Id="rId2" Type="http://schemas.openxmlformats.org/officeDocument/2006/relationships/hyperlink" Target="http://puttuguru.blogspot.i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6EF1E-340E-CE0C-3969-14FF2139A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61531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609600"/>
            <a:ext cx="13944601" cy="990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1" y="228600"/>
            <a:ext cx="14401800" cy="1074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685800"/>
            <a:ext cx="14325601" cy="998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14020801" cy="1005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762000"/>
            <a:ext cx="14020800" cy="998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685800"/>
            <a:ext cx="13868400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1" y="685800"/>
            <a:ext cx="12725400" cy="922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1" y="609600"/>
            <a:ext cx="13639800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1" y="838200"/>
            <a:ext cx="13563600" cy="967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CF74C2-CF47-42BA-B224-7DCB1A200BE4}"/>
              </a:ext>
            </a:extLst>
          </p:cNvPr>
          <p:cNvSpPr/>
          <p:nvPr/>
        </p:nvSpPr>
        <p:spPr>
          <a:xfrm>
            <a:off x="0" y="2"/>
            <a:ext cx="14630400" cy="1127077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IN" sz="96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Professor &amp; Lawyer</a:t>
            </a:r>
            <a:r>
              <a:rPr lang="en-IN" sz="9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 </a:t>
            </a:r>
            <a:endParaRPr lang="en-IN" sz="9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96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Puttu Guru Prasad</a:t>
            </a:r>
            <a:endParaRPr lang="en-IN" sz="9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B.Com., M.Com., M.Phil., M.B.A., PGDFTM., AP.SET.,</a:t>
            </a:r>
            <a:r>
              <a:rPr lang="en-I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Helvetica" panose="020B0604020202020204" pitchFamily="34" charset="0"/>
              </a:rPr>
              <a:t> </a:t>
            </a:r>
            <a:r>
              <a:rPr lang="en-I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M.Phil., DRMS., L.L.B., </a:t>
            </a:r>
          </a:p>
          <a:p>
            <a:pPr algn="ctr"/>
            <a:r>
              <a:rPr lang="en-I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ICFAI TMF., DIRM., LL.M.,</a:t>
            </a:r>
            <a:r>
              <a:rPr lang="en-IN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Helvetica" panose="020B0604020202020204" pitchFamily="34" charset="0"/>
              </a:rPr>
              <a:t> </a:t>
            </a:r>
            <a:r>
              <a:rPr lang="en-IN" sz="32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times new roman, new york, times, serif"/>
              </a:rPr>
              <a:t>Pre PhD (PhD)from JNTUK.,  Topper</a:t>
            </a:r>
          </a:p>
          <a:p>
            <a:pPr algn="ctr"/>
            <a:r>
              <a:rPr lang="en-IN" sz="384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  <a:t>Domain Topper &amp; 30</a:t>
            </a:r>
            <a:r>
              <a:rPr lang="en-IN" sz="3840" b="1" i="1" baseline="30000" dirty="0">
                <a:solidFill>
                  <a:srgbClr val="CC00CC"/>
                </a:solidFill>
                <a:latin typeface="Amasis MT Pro Black" panose="02040A04050005020304" pitchFamily="18" charset="0"/>
              </a:rPr>
              <a:t>th</a:t>
            </a:r>
            <a:r>
              <a:rPr lang="en-IN" sz="384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  <a:t> Batch Topper at ICFAI -2009 (TMF)</a:t>
            </a:r>
            <a:br>
              <a:rPr lang="en-IN" sz="3840" b="1" i="1" dirty="0">
                <a:solidFill>
                  <a:srgbClr val="CC00CC"/>
                </a:solidFill>
                <a:latin typeface="Amasis MT Pro Black" panose="02040A04050005020304" pitchFamily="18" charset="0"/>
              </a:rPr>
            </a:br>
            <a:r>
              <a:rPr lang="en-IN" sz="3200" b="1" i="1" dirty="0">
                <a:solidFill>
                  <a:schemeClr val="bg1"/>
                </a:solidFill>
                <a:highlight>
                  <a:srgbClr val="FF00FF"/>
                </a:highlight>
                <a:latin typeface="Amasis MT Pro Black" panose="02040A04050005020304" pitchFamily="18" charset="0"/>
              </a:rPr>
              <a:t>LL.M Degree with Distinction &amp; First Class from ANU-2019</a:t>
            </a:r>
            <a:endParaRPr lang="en-IN" sz="3840" b="1" i="1" dirty="0">
              <a:solidFill>
                <a:schemeClr val="bg1"/>
              </a:solidFill>
              <a:highlight>
                <a:srgbClr val="FF00FF"/>
              </a:highlight>
              <a:latin typeface="Amasis MT Pro Black" panose="02040A04050005020304" pitchFamily="18" charset="0"/>
            </a:endParaRPr>
          </a:p>
          <a:p>
            <a:pPr algn="ctr"/>
            <a:r>
              <a:rPr lang="en-IN" sz="5120" b="1" i="1" dirty="0">
                <a:solidFill>
                  <a:srgbClr val="FFFF00"/>
                </a:solidFill>
                <a:highlight>
                  <a:srgbClr val="800000"/>
                </a:highlight>
                <a:latin typeface="times new roman, new york, times, serif"/>
              </a:rPr>
              <a:t>“Diploma in Psychology from YALE University”</a:t>
            </a:r>
          </a:p>
          <a:p>
            <a:pPr algn="ctr"/>
            <a:r>
              <a:rPr lang="en-IN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Bahnschrift" panose="020B0502040204020203" pitchFamily="34" charset="0"/>
              </a:rPr>
              <a:t>MHRDI’s 'Institution's Innovation Council (IICs)Ambassador </a:t>
            </a:r>
            <a:endParaRPr lang="en-I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Bahnschrift" panose="020B0502040204020203" pitchFamily="34" charset="0"/>
            </a:endParaRPr>
          </a:p>
          <a:p>
            <a:pPr algn="ctr"/>
            <a:r>
              <a:rPr lang="en-IN" sz="4480" b="1" i="1" dirty="0">
                <a:solidFill>
                  <a:srgbClr val="002060"/>
                </a:solidFill>
                <a:latin typeface="Arial" panose="020B0604020202020204" pitchFamily="34" charset="0"/>
              </a:rPr>
              <a:t>NSS Certified Program Officer, (A.U)</a:t>
            </a:r>
          </a:p>
          <a:p>
            <a:pPr algn="ctr"/>
            <a:r>
              <a:rPr lang="en-IN" sz="4480" b="1" i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CC00CC"/>
                </a:highlight>
                <a:latin typeface="Arial" panose="020B0604020202020204" pitchFamily="34" charset="0"/>
              </a:rPr>
              <a:t>LL.B Degree Gold Medallist from ANU-2005</a:t>
            </a:r>
          </a:p>
          <a:p>
            <a:pPr algn="ctr"/>
            <a:r>
              <a:rPr lang="en-IN" sz="4480" b="1" i="1" dirty="0">
                <a:solidFill>
                  <a:srgbClr val="9900FF"/>
                </a:solidFill>
                <a:latin typeface="Arial" panose="020B0604020202020204" pitchFamily="34" charset="0"/>
              </a:rPr>
              <a:t>ICFAI UNIVERSITY Trained Senior MBA Faculty</a:t>
            </a:r>
          </a:p>
          <a:p>
            <a:pPr algn="ctr"/>
            <a:r>
              <a:rPr lang="en-IN" sz="3200" b="1" i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Eminent Faculty for Accounts, Business Studies, Economics,</a:t>
            </a:r>
          </a:p>
          <a:p>
            <a:pPr algn="ctr"/>
            <a:r>
              <a:rPr lang="en-IN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Head, Board of Administration &amp; Management Science,</a:t>
            </a:r>
            <a:endParaRPr lang="en-IN" sz="3200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3200" b="1" i="1" dirty="0">
                <a:solidFill>
                  <a:srgbClr val="FFFF00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BHAGAVAD GITA &amp; CLAT &amp; IPMAT Program Coordinator, </a:t>
            </a:r>
            <a:endParaRPr lang="en-IN" sz="2240" dirty="0">
              <a:solidFill>
                <a:srgbClr val="FFFF00"/>
              </a:solidFill>
              <a:highlight>
                <a:srgbClr val="008000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3200" b="1" i="1" dirty="0">
                <a:solidFill>
                  <a:srgbClr val="FFFF00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Commerce Department, VIVA-VVIT, </a:t>
            </a:r>
            <a:r>
              <a:rPr lang="en-IN" sz="2880" b="1" i="1" dirty="0">
                <a:solidFill>
                  <a:srgbClr val="FFFF00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Nambur,</a:t>
            </a:r>
            <a:r>
              <a:rPr lang="en-IN" sz="2880" b="1" i="1" dirty="0">
                <a:highlight>
                  <a:srgbClr val="0000FF"/>
                </a:highlight>
                <a:latin typeface="Verdana" panose="020B0604030504040204" pitchFamily="34" charset="0"/>
              </a:rPr>
              <a:t> </a:t>
            </a:r>
            <a:endParaRPr lang="en-IN" sz="1920" dirty="0">
              <a:highlight>
                <a:srgbClr val="0000FF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1920" b="1" i="1" dirty="0">
                <a:solidFill>
                  <a:srgbClr val="002060"/>
                </a:solidFill>
                <a:latin typeface="Arial" panose="020B0604020202020204" pitchFamily="34" charset="0"/>
              </a:rPr>
              <a:t>My Blog: </a:t>
            </a:r>
            <a:r>
              <a:rPr lang="en-IN" sz="1920" b="1" i="1" u="sng" dirty="0">
                <a:solidFill>
                  <a:srgbClr val="002060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puttuguru.blogspot.in</a:t>
            </a:r>
            <a:r>
              <a:rPr lang="en-IN" sz="1920" b="1" i="1" dirty="0">
                <a:solidFill>
                  <a:srgbClr val="002060"/>
                </a:solidFill>
                <a:latin typeface="Arial" panose="020B0604020202020204" pitchFamily="34" charset="0"/>
              </a:rPr>
              <a:t> My Web Site: </a:t>
            </a:r>
            <a:r>
              <a:rPr lang="en-IN" sz="1920" b="1" u="sng" dirty="0">
                <a:solidFill>
                  <a:srgbClr val="002060"/>
                </a:solidFill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https://gurublogs.wixsite.com/guru</a:t>
            </a:r>
            <a:endParaRPr lang="en-IN" sz="1920" b="1" u="sng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2880" b="1" i="1" dirty="0">
                <a:solidFill>
                  <a:srgbClr val="002060"/>
                </a:solidFill>
                <a:latin typeface="Verdana" panose="020B0604030504040204" pitchFamily="34" charset="0"/>
              </a:rPr>
              <a:t>93 94 96 98 98</a:t>
            </a:r>
            <a:r>
              <a:rPr lang="en-IN" sz="1920" b="1" i="1" dirty="0">
                <a:solidFill>
                  <a:srgbClr val="002060"/>
                </a:solidFill>
                <a:latin typeface="Verdana" panose="020B0604030504040204" pitchFamily="34" charset="0"/>
              </a:rPr>
              <a:t>, </a:t>
            </a:r>
            <a:r>
              <a:rPr lang="en-IN" sz="2880" b="1" i="1" dirty="0">
                <a:solidFill>
                  <a:srgbClr val="002060"/>
                </a:solidFill>
                <a:latin typeface="Verdana" panose="020B0604030504040204" pitchFamily="34" charset="0"/>
              </a:rPr>
              <a:t>9885 96 36 36,</a:t>
            </a:r>
            <a:r>
              <a:rPr lang="en-IN" sz="1920" dirty="0">
                <a:solidFill>
                  <a:srgbClr val="002060"/>
                </a:solidFill>
                <a:latin typeface="Helvetica" panose="020B0604020202020204" pitchFamily="34" charset="0"/>
              </a:rPr>
              <a:t> </a:t>
            </a:r>
            <a:r>
              <a:rPr lang="en-IN" sz="2880" b="1" i="1" dirty="0">
                <a:solidFill>
                  <a:srgbClr val="002060"/>
                </a:solidFill>
                <a:latin typeface="Verdana" panose="020B0604030504040204" pitchFamily="34" charset="0"/>
              </a:rPr>
              <a:t>807 444 9539,</a:t>
            </a:r>
            <a:endParaRPr lang="en-IN" sz="1600" dirty="0">
              <a:solidFill>
                <a:srgbClr val="002060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09600"/>
            <a:ext cx="1356360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1" y="533400"/>
            <a:ext cx="13868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060AF2-4DDC-CF0E-6DB1-015E9D724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3" r="1563" b="4630"/>
          <a:stretch/>
        </p:blipFill>
        <p:spPr>
          <a:xfrm>
            <a:off x="0" y="0"/>
            <a:ext cx="14630400" cy="601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26B61-C75F-9F1F-5B0D-6BC7F0EF0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" t="12037" r="1564" b="22222"/>
          <a:stretch/>
        </p:blipFill>
        <p:spPr>
          <a:xfrm>
            <a:off x="0" y="6019800"/>
            <a:ext cx="14630400" cy="480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51592-DBE8-7EEE-33AB-0816A5EF80C7}"/>
              </a:ext>
            </a:extLst>
          </p:cNvPr>
          <p:cNvSpPr txBox="1"/>
          <p:nvPr/>
        </p:nvSpPr>
        <p:spPr>
          <a:xfrm>
            <a:off x="0" y="452735"/>
            <a:ext cx="146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Department of Psychology, Yale University, 2 Hillhouse Ave, New Haven, CT 06520-8205,</a:t>
            </a:r>
            <a:r>
              <a:rPr lang="en-IN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4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Connecticut, USA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277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5769C-9DE6-40AE-481D-63AF8FED9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83"/>
          <a:stretch/>
        </p:blipFill>
        <p:spPr>
          <a:xfrm>
            <a:off x="0" y="0"/>
            <a:ext cx="14660118" cy="716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4BDA2-0FA8-0DB4-2526-13AC0236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62800"/>
            <a:ext cx="1466011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1089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838200"/>
            <a:ext cx="13944601" cy="944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914400"/>
            <a:ext cx="14058900" cy="937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13716001" cy="952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14173200" cy="967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216</Words>
  <Application>Microsoft Office PowerPoint</Application>
  <PresentationFormat>Custom</PresentationFormat>
  <Paragraphs>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Amasis MT Pro Black</vt:lpstr>
      <vt:lpstr>Arial</vt:lpstr>
      <vt:lpstr>Arial</vt:lpstr>
      <vt:lpstr>Bahnschrift</vt:lpstr>
      <vt:lpstr>bookman old style, new york, times, serif</vt:lpstr>
      <vt:lpstr>Calibri</vt:lpstr>
      <vt:lpstr>Helvetica</vt:lpstr>
      <vt:lpstr>times new roman, new york, times, serif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GURUPRASAD.P</dc:creator>
  <cp:lastModifiedBy>Puttu Guruprasad</cp:lastModifiedBy>
  <cp:revision>4</cp:revision>
  <dcterms:created xsi:type="dcterms:W3CDTF">2023-07-17T13:48:45Z</dcterms:created>
  <dcterms:modified xsi:type="dcterms:W3CDTF">2023-07-18T08:52:22Z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2023-07-17T00:00:00Z</vt:filetime>
  </property>
  <property fmtid="{D5CDD505-2E9C-101B-9397-08002B2CF9AE}" pid="3" name="LastSaved">
    <vt:filetime>2023-07-17T00:00:00Z</vt:filetime>
  </property>
</Properties>
</file>